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69" y="116632"/>
            <a:ext cx="3816424" cy="28623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9" b="14858"/>
          <a:stretch/>
        </p:blipFill>
        <p:spPr>
          <a:xfrm>
            <a:off x="107504" y="116632"/>
            <a:ext cx="3685910" cy="28083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49696"/>
            <a:ext cx="7851648" cy="13184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PRO-</a:t>
            </a:r>
            <a:r>
              <a:rPr lang="ru-RU" sz="4400" dirty="0">
                <a:solidFill>
                  <a:srgbClr val="FFFF00"/>
                </a:solidFill>
              </a:rPr>
              <a:t>этапы 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педагогического</a:t>
            </a:r>
            <a:r>
              <a:rPr lang="ru-RU" sz="4400" dirty="0">
                <a:solidFill>
                  <a:srgbClr val="FFFF00"/>
                </a:solidFill>
              </a:rPr>
              <a:t> становления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" t="7047" b="4381"/>
          <a:stretch/>
        </p:blipFill>
        <p:spPr>
          <a:xfrm>
            <a:off x="5302449" y="4149080"/>
            <a:ext cx="3752444" cy="25596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" t="9142" r="3253" b="8000"/>
          <a:stretch/>
        </p:blipFill>
        <p:spPr>
          <a:xfrm>
            <a:off x="107504" y="4293096"/>
            <a:ext cx="3665154" cy="24156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04864"/>
            <a:ext cx="316835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20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PRO-этапы педагогического становления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PRO-этапы педагогического становления</dc:title>
  <dc:creator>Work</dc:creator>
  <cp:lastModifiedBy>Work</cp:lastModifiedBy>
  <cp:revision>2</cp:revision>
  <dcterms:created xsi:type="dcterms:W3CDTF">2018-12-07T18:10:46Z</dcterms:created>
  <dcterms:modified xsi:type="dcterms:W3CDTF">2018-12-07T18:19:29Z</dcterms:modified>
</cp:coreProperties>
</file>